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1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8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36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31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54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18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7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63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84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A9305-1074-42B0-B713-8B74EC84DF32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8A815-862F-4A59-87CA-76DC69E40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98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Анализ.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847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24059" y="-912867"/>
            <a:ext cx="4669000" cy="78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68"/>
          <a:stretch/>
        </p:blipFill>
        <p:spPr>
          <a:xfrm rot="16200000">
            <a:off x="3331714" y="-52030"/>
            <a:ext cx="5611598" cy="721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97"/>
          <a:stretch/>
        </p:blipFill>
        <p:spPr>
          <a:xfrm>
            <a:off x="366079" y="0"/>
            <a:ext cx="8996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89"/>
          <a:stretch/>
        </p:blipFill>
        <p:spPr>
          <a:xfrm>
            <a:off x="407022" y="0"/>
            <a:ext cx="8573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01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59"/>
          <a:stretch/>
        </p:blipFill>
        <p:spPr>
          <a:xfrm rot="16200000">
            <a:off x="2669726" y="-271367"/>
            <a:ext cx="6321426" cy="793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1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6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46"/>
          <a:stretch/>
        </p:blipFill>
        <p:spPr>
          <a:xfrm>
            <a:off x="366078" y="0"/>
            <a:ext cx="10320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4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958" y="0"/>
            <a:ext cx="410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3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10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Анализ.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Анализ.</dc:title>
  <dc:creator>Julia_N</dc:creator>
  <cp:lastModifiedBy>Julia_N</cp:lastModifiedBy>
  <cp:revision>3</cp:revision>
  <dcterms:created xsi:type="dcterms:W3CDTF">2020-12-15T03:12:57Z</dcterms:created>
  <dcterms:modified xsi:type="dcterms:W3CDTF">2020-12-15T03:22:00Z</dcterms:modified>
</cp:coreProperties>
</file>